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Google Documents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Sharing your documents with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147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Login to your Google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the DPS Google link from the </a:t>
            </a:r>
            <a:r>
              <a:rPr lang="en-US" dirty="0" err="1" smtClean="0"/>
              <a:t>SteckTech</a:t>
            </a:r>
            <a:r>
              <a:rPr lang="en-US" dirty="0" smtClean="0"/>
              <a:t> website</a:t>
            </a:r>
          </a:p>
          <a:p>
            <a:r>
              <a:rPr lang="en-US" dirty="0" smtClean="0"/>
              <a:t>Login Info:</a:t>
            </a:r>
          </a:p>
          <a:p>
            <a:pPr marL="0" indent="0">
              <a:buNone/>
            </a:pPr>
            <a:r>
              <a:rPr lang="en-US" dirty="0" smtClean="0"/>
              <a:t>	username = </a:t>
            </a:r>
            <a:r>
              <a:rPr lang="en-US" b="1" dirty="0" smtClean="0"/>
              <a:t>Student ID #</a:t>
            </a:r>
          </a:p>
          <a:p>
            <a:pPr marL="0" indent="0">
              <a:buNone/>
            </a:pPr>
            <a:r>
              <a:rPr lang="en-US" dirty="0" smtClean="0"/>
              <a:t>	password = </a:t>
            </a:r>
            <a:r>
              <a:rPr lang="en-US" b="1" dirty="0" smtClean="0"/>
              <a:t>8 digit birthday</a:t>
            </a:r>
          </a:p>
          <a:p>
            <a:r>
              <a:rPr lang="en-US" dirty="0" smtClean="0"/>
              <a:t>Click on “Tiles” in top right corner &amp; Click Drive</a:t>
            </a:r>
          </a:p>
          <a:p>
            <a:r>
              <a:rPr lang="en-US" dirty="0" smtClean="0"/>
              <a:t>**If you don’t have Google – open a Word Doc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21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New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 smtClean="0"/>
              <a:t>Click “Create” in Google Drive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4000" dirty="0" smtClean="0"/>
              <a:t>Select Document or Google Doc</a:t>
            </a:r>
            <a:endParaRPr lang="en-US" sz="4000" dirty="0"/>
          </a:p>
        </p:txBody>
      </p:sp>
      <p:pic>
        <p:nvPicPr>
          <p:cNvPr id="4" name="Picture 3" descr="2015-01-07_07-46-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42" y="3147836"/>
            <a:ext cx="28194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23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Links to your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your new document</a:t>
            </a:r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-Click on Untitled Document</a:t>
            </a:r>
          </a:p>
          <a:p>
            <a:pPr marL="349250" lvl="1" indent="0">
              <a:buNone/>
            </a:pPr>
            <a:endParaRPr lang="en-US" dirty="0"/>
          </a:p>
          <a:p>
            <a:pPr marL="349250" lvl="1" indent="0">
              <a:buNone/>
            </a:pPr>
            <a:endParaRPr lang="en-US" dirty="0" smtClean="0"/>
          </a:p>
          <a:p>
            <a:pPr marL="349250" lvl="1" indent="0">
              <a:buNone/>
            </a:pPr>
            <a:endParaRPr lang="en-US" dirty="0"/>
          </a:p>
          <a:p>
            <a:pPr marL="349250" lvl="1" indent="0">
              <a:buNone/>
            </a:pPr>
            <a:endParaRPr lang="en-US" dirty="0" smtClean="0"/>
          </a:p>
          <a:p>
            <a:pPr marL="349250" lvl="1" indent="0">
              <a:buNone/>
            </a:pPr>
            <a:endParaRPr lang="en-US" dirty="0"/>
          </a:p>
          <a:p>
            <a:pPr marL="349250" lvl="1" indent="0">
              <a:buNone/>
            </a:pPr>
            <a:r>
              <a:rPr lang="en-US" dirty="0" smtClean="0"/>
              <a:t>	-Title it: Your Name + Tech Assignments</a:t>
            </a:r>
            <a:endParaRPr lang="en-US" dirty="0"/>
          </a:p>
        </p:txBody>
      </p:sp>
      <p:pic>
        <p:nvPicPr>
          <p:cNvPr id="4" name="Picture 3" descr="2015-01-07_08-02-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999" y="2978382"/>
            <a:ext cx="3505200" cy="1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68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Your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on the Share button (top right corner)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Type in my name &amp; click on my email address</a:t>
            </a:r>
          </a:p>
          <a:p>
            <a:r>
              <a:rPr lang="en-US" dirty="0" smtClean="0"/>
              <a:t>Click Send</a:t>
            </a:r>
            <a:endParaRPr lang="en-US" dirty="0"/>
          </a:p>
        </p:txBody>
      </p:sp>
      <p:pic>
        <p:nvPicPr>
          <p:cNvPr id="4" name="Picture 3" descr="2015-01-07_08-04-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4" y="2777843"/>
            <a:ext cx="2946400" cy="1663700"/>
          </a:xfrm>
          <a:prstGeom prst="rect">
            <a:avLst/>
          </a:prstGeom>
        </p:spPr>
      </p:pic>
      <p:pic>
        <p:nvPicPr>
          <p:cNvPr id="5" name="Picture 4" descr="2015-01-07_08-05-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250" y="2777842"/>
            <a:ext cx="4589538" cy="20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857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43</TotalTime>
  <Words>74</Words>
  <Application>Microsoft Macintosh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Habitat</vt:lpstr>
      <vt:lpstr>Google Documents</vt:lpstr>
      <vt:lpstr>Login to your Google Account</vt:lpstr>
      <vt:lpstr>Creating a New Document</vt:lpstr>
      <vt:lpstr>Creating Links to your Projects</vt:lpstr>
      <vt:lpstr>Share Your Document</vt:lpstr>
    </vt:vector>
  </TitlesOfParts>
  <Company>Denver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Documents</dc:title>
  <dc:creator>School Teacher</dc:creator>
  <cp:lastModifiedBy>School Teacher</cp:lastModifiedBy>
  <cp:revision>4</cp:revision>
  <dcterms:created xsi:type="dcterms:W3CDTF">2015-01-07T14:23:45Z</dcterms:created>
  <dcterms:modified xsi:type="dcterms:W3CDTF">2015-01-07T15:07:35Z</dcterms:modified>
</cp:coreProperties>
</file>